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787EBCC-A789-4924-93B1-936A70E079B3}" type="datetimeFigureOut">
              <a:rPr lang="es-MX" smtClean="0"/>
              <a:t>26/08/2014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8319140-5289-46D3-A7B7-88E3684578E6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936104"/>
          </a:xfrm>
        </p:spPr>
        <p:txBody>
          <a:bodyPr/>
          <a:lstStyle/>
          <a:p>
            <a:r>
              <a:rPr lang="es-MX" dirty="0" smtClean="0"/>
              <a:t>LAS TICS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7056784" cy="4392488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POR:</a:t>
            </a:r>
          </a:p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Valeria Vásquez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Tatiana Romaña</a:t>
            </a:r>
          </a:p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-B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LAS TIC’S: Tecnologías De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a Información &amp; La Comunicación</a:t>
            </a:r>
          </a:p>
          <a:p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TECNOLOGIA E INFORMATICA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I.E LA SALLE DE CAMPOAMOR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7983"/>
            <a:ext cx="3240360" cy="2314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531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9</a:t>
            </a:r>
            <a:r>
              <a:rPr lang="es-MX" dirty="0" smtClean="0"/>
              <a:t>.¿EN QUÉ CONSISTE EL TIPO DE TIC DE SERVICIOS EN LAS TIC?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las TIC ofrecen varios servicios a los consumidores. Los más importantes son el correo electrónico, la búsqueda de información, la banca online, el audio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y música, la televisión y el cine, el comercio electrónico, e-administración y e-gobierno, la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e-sanidad, la educación, los videojuegos y los servicios móviles. En los últimos años han aparecido más servicios como los Peer to Peer (P2P), los blogs o las comunidades virtuales.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10.¿CUAL ES LA LEY DE TICS EN COLOMBIA?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La presente Ley determina el marco general para la</a:t>
            </a:r>
          </a:p>
          <a:p>
            <a:pPr marL="0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formulación de las políticas públicas que regirán el sector de las Tecnologías de la Información y las Comunicaciones, su ordenamiento general, el régimen de competencia, la protección al usuario, así como lo concerniente a la cobertura,</a:t>
            </a:r>
          </a:p>
          <a:p>
            <a:pPr marL="0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la calidad del servicio, la promoción de la inversión en el sector y el desarrollo de estas tecnologías, el uso eficiente de las redes y del espectro radioeléctrico, así como las potestades del Estado en relación con la planeación, la gestión, la administración adecuada y eficiente de los recursos, regulación, control y vigilancia del mismo y facilitando el libre acceso y sin discriminación de los habitantes del territorio nacional a la Sociedad de la Información.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1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11. ¿ </a:t>
            </a:r>
            <a:r>
              <a:rPr lang="es-MX" dirty="0" smtClean="0"/>
              <a:t>CUÁL ES EL OBJETO DE LA LEY  DE TICS DE COLOMBIA?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 smtClean="0">
                <a:latin typeface="Arial" pitchFamily="34" charset="0"/>
                <a:cs typeface="Arial" pitchFamily="34" charset="0"/>
              </a:rPr>
              <a:t>El objeto principal de las tics en Colombia es dar a los usuarios una mejor calidad, eficiencia y seguridad al utilizar el servicio.</a:t>
            </a:r>
            <a:endParaRPr lang="es-MX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4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12.EXPLICA EL ARTICULO 16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>
                <a:latin typeface="Arial" pitchFamily="34" charset="0"/>
                <a:cs typeface="Arial" pitchFamily="34" charset="0"/>
              </a:rPr>
              <a:t>El articulo 16 nos dice que el ministerio de las comunicaciones paso a llamarse ministerio de tecnologías de la información y las comunicaciones o TIC.</a:t>
            </a:r>
            <a:endParaRPr lang="es-MX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3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13. </a:t>
            </a:r>
            <a:r>
              <a:rPr lang="es-MX" dirty="0" smtClean="0"/>
              <a:t>RESUME DEL VIDEO DE TIC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 smtClean="0"/>
              <a:t>Las TIC son las tecnologías de información y comunicación y son </a:t>
            </a:r>
            <a:r>
              <a:rPr lang="es-MX" sz="3200" dirty="0"/>
              <a:t>aquellas tecnologías que se necesitan para la gestión y transformación de la información, y muy en particular el uso de ordenadores y programas que permiten crear, modificar, almacenar, administrar, proteger </a:t>
            </a:r>
            <a:r>
              <a:rPr lang="es-MX" sz="3200" dirty="0" smtClean="0"/>
              <a:t> y </a:t>
            </a:r>
            <a:r>
              <a:rPr lang="es-MX" sz="3200" dirty="0"/>
              <a:t>recuperar esa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173440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1.¿QUE SIGNIFICA TIC?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Las tecnologías de la información y la comunicación (TIC) son todas aquellas herramientas y programas que tratan, administran, transmiten y comparten la </a:t>
            </a:r>
          </a:p>
          <a:p>
            <a:pPr marL="0" indent="0" algn="just">
              <a:buNone/>
            </a:pP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información mediante soportes tecnológicos. 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6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2.¿EN QUE SECTORES SE UTILIZAN LAS TICS?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 </a:t>
            </a:r>
            <a:r>
              <a:rPr lang="es-MX" sz="3600" dirty="0" smtClean="0"/>
              <a:t>Las TIC forman ya parte de la mayoría de sectores: </a:t>
            </a:r>
          </a:p>
          <a:p>
            <a:pPr marL="0" indent="0" algn="just">
              <a:buNone/>
            </a:pPr>
            <a:r>
              <a:rPr lang="es-MX" sz="3600" dirty="0" smtClean="0"/>
              <a:t>educación, robótica, Administración pública, empleo y empresas, salud…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908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3.¿EN QUE CONSISTE LA INMATERIALIDAD EN TICS?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600" dirty="0" smtClean="0"/>
              <a:t>La digitalización nos permite disponer de información inmaterial, para almacenar grandes cantidades en pequeños soportes o acceder a información ubicada en </a:t>
            </a:r>
          </a:p>
          <a:p>
            <a:pPr marL="0" indent="0" algn="just">
              <a:buNone/>
            </a:pPr>
            <a:r>
              <a:rPr lang="es-MX" sz="3600" dirty="0" smtClean="0"/>
              <a:t>dispositivos lejanos.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18197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4.¿EN QUE CONSISTE LA INSTANTANEIDAD EN TICS?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600" dirty="0" smtClean="0">
                <a:latin typeface="Arial" pitchFamily="34" charset="0"/>
                <a:cs typeface="Arial" pitchFamily="34" charset="0"/>
              </a:rPr>
              <a:t>Podemos conseguir información y comunicarnos instantáneamente a pesar de encontrarnos a kilómetros de la fuente original</a:t>
            </a:r>
            <a:r>
              <a:rPr lang="es-MX" sz="3600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63137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5.¿EN QUE CONSISTE LA INTERACTIVIDAD EN TICS?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Las nuevas TIC se caracterizan por permitir la comunicación bidireccional, entre personas o grupos sin importar donde se encuentren. Esta comunicación se realiza a través de páginas web, correo electrónico, foros, mensajería instantánea, </a:t>
            </a:r>
          </a:p>
          <a:p>
            <a:pPr marL="0" indent="0" algn="just">
              <a:buNone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videoconferencias, blogs o wikis entre otros sistemas.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090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6. </a:t>
            </a:r>
            <a:r>
              <a:rPr lang="es-MX" dirty="0" smtClean="0"/>
              <a:t>¿EN QUÉ CONSISTE LA AUTOMATIZACIÓN DE TAREAS EN TICS?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Las TIC han facilitado muchos aspectos de la vida de las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personas gracias a esta característica. Con la automatización de tareas podemos, por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ejemplo, programar actividades que realizaran automáticamente los ordenadores con total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seguridad y efectividad. Existen interesantes cursos de TIC, desde enfados a profesores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como a público en general. Incluso hay programas más especializados como los masters en </a:t>
            </a: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TIC.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27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7.¿EN QUE CONSISTE EL TIPO DE TIC DE REDES?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>
                <a:latin typeface="Arial" pitchFamily="34" charset="0"/>
                <a:cs typeface="Arial" pitchFamily="34" charset="0"/>
              </a:rPr>
              <a:t>L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a telefonía fija, la banda ancha, la telefonía móvil, las redes de televisión o las redes en el hogar son algunas de las redes de TIC.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1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8.¿EN QUE CONSITE EL TIPO DE TIC DE TERMINALES?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 Existen varios dispositivos o terminales que forman parte de las TIC. Estos son el ordenador, el navegador de Internet, los sistemas operativos para ordenadores, los teléfonos móviles, los televisores, los reproductores portátiles de audio y video o las consolas de juego.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645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753</Words>
  <Application>Microsoft Office PowerPoint</Application>
  <PresentationFormat>Presentación en pantalla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Brío</vt:lpstr>
      <vt:lpstr>LAS TICS</vt:lpstr>
      <vt:lpstr>1.¿QUE SIGNIFICA TIC?</vt:lpstr>
      <vt:lpstr>2.¿EN QUE SECTORES SE UTILIZAN LAS TICS?</vt:lpstr>
      <vt:lpstr>3.¿EN QUE CONSISTE LA INMATERIALIDAD EN TICS?</vt:lpstr>
      <vt:lpstr>4.¿EN QUE CONSISTE LA INSTANTANEIDAD EN TICS?</vt:lpstr>
      <vt:lpstr>5.¿EN QUE CONSISTE LA INTERACTIVIDAD EN TICS?</vt:lpstr>
      <vt:lpstr>6. ¿EN QUÉ CONSISTE LA AUTOMATIZACIÓN DE TAREAS EN TICS?</vt:lpstr>
      <vt:lpstr>7.¿EN QUE CONSISTE EL TIPO DE TIC DE REDES?</vt:lpstr>
      <vt:lpstr>8.¿EN QUE CONSITE EL TIPO DE TIC DE TERMINALES?</vt:lpstr>
      <vt:lpstr>9.¿EN QUÉ CONSISTE EL TIPO DE TIC DE SERVICIOS EN LAS TIC?</vt:lpstr>
      <vt:lpstr>10.¿CUAL ES LA LEY DE TICS EN COLOMBIA?</vt:lpstr>
      <vt:lpstr>11. ¿ CUÁL ES EL OBJETO DE LA LEY  DE TICS DE COLOMBIA?</vt:lpstr>
      <vt:lpstr>12.EXPLICA EL ARTICULO 16</vt:lpstr>
      <vt:lpstr>13. RESUME DEL VIDEO DE TIC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TICS</dc:title>
  <dc:creator>WINDOWS</dc:creator>
  <cp:lastModifiedBy>CASA</cp:lastModifiedBy>
  <cp:revision>8</cp:revision>
  <dcterms:created xsi:type="dcterms:W3CDTF">2014-08-19T20:23:25Z</dcterms:created>
  <dcterms:modified xsi:type="dcterms:W3CDTF">2014-08-26T20:41:26Z</dcterms:modified>
</cp:coreProperties>
</file>